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3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90" autoAdjust="0"/>
    <p:restoredTop sz="94660"/>
  </p:normalViewPr>
  <p:slideViewPr>
    <p:cSldViewPr snapToGrid="0">
      <p:cViewPr varScale="1">
        <p:scale>
          <a:sx n="148" d="100"/>
          <a:sy n="148" d="100"/>
        </p:scale>
        <p:origin x="21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2B9B7-656D-487C-A131-6382059CE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5612" y="1565236"/>
            <a:ext cx="10580775" cy="1694475"/>
          </a:xfrm>
        </p:spPr>
        <p:txBody>
          <a:bodyPr anchor="b">
            <a:normAutofit/>
          </a:bodyPr>
          <a:lstStyle>
            <a:lvl1pPr algn="l">
              <a:defRPr sz="5400" b="0">
                <a:solidFill>
                  <a:schemeClr val="tx1"/>
                </a:solidFill>
                <a:latin typeface="Fira Sans Medium" panose="020B06030500000200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3A833C7-55A9-4C78-B671-7D119D826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5610" y="3540433"/>
            <a:ext cx="10580777" cy="95874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Fira Sans" panose="020B05030500000200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FF53D33-B5AB-4234-A599-C7089B508937}"/>
              </a:ext>
            </a:extLst>
          </p:cNvPr>
          <p:cNvCxnSpPr/>
          <p:nvPr/>
        </p:nvCxnSpPr>
        <p:spPr>
          <a:xfrm>
            <a:off x="805609" y="3405498"/>
            <a:ext cx="105840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C284297-6B3B-4CEB-926B-E48A8CF75C3C}"/>
              </a:ext>
            </a:extLst>
          </p:cNvPr>
          <p:cNvCxnSpPr/>
          <p:nvPr/>
        </p:nvCxnSpPr>
        <p:spPr>
          <a:xfrm>
            <a:off x="805609" y="3405498"/>
            <a:ext cx="105840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591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98940C-45F7-40D3-BB96-494F5BB90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834" y="108147"/>
            <a:ext cx="11707905" cy="1081172"/>
          </a:xfrm>
        </p:spPr>
        <p:txBody>
          <a:bodyPr/>
          <a:lstStyle>
            <a:lvl1pPr>
              <a:defRPr sz="4000" b="0">
                <a:latin typeface="Fira Sans Medium" panose="020B06030500000200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0F5341-FE0A-4910-8602-0AABF4177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087" y="1371647"/>
            <a:ext cx="10947400" cy="4802375"/>
          </a:xfrm>
        </p:spPr>
        <p:txBody>
          <a:bodyPr/>
          <a:lstStyle>
            <a:lvl1pPr marL="2286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1pPr>
            <a:lvl2pPr marL="6858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2pPr>
            <a:lvl3pPr marL="11430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3pPr>
            <a:lvl4pPr marL="16002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4pPr>
            <a:lvl5pPr marL="2057400" indent="-228600">
              <a:buClr>
                <a:srgbClr val="0B786F"/>
              </a:buClr>
              <a:buFont typeface="Wingdings" panose="05000000000000000000" pitchFamily="2" charset="2"/>
              <a:buChar char="§"/>
              <a:defRPr>
                <a:latin typeface="Fira Sans" panose="020B05030500000200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BF14A59-BC21-44BA-BCAE-3C2FDCDAE450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0B786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5B5EAD3-BECB-4022-AA49-6E6C248EEE03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0B786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253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EB34B67-772C-494F-BFFB-B839DCAA60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1F39CAD-2206-4C3D-8208-AF5D4ADB1E3D}" type="datetime1">
              <a:rPr lang="de-DE" smtClean="0"/>
              <a:t>13.11.22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70E8B7-3D0D-4035-A86B-3D6F04E26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0375195-A19E-407C-A955-2747F3C1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7879-57B9-41FC-A537-4E49F488C9D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34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F913B21-73D0-4E25-9305-FEF27851D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EA805A-6AA6-4EF7-83D4-E8E4EF82C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2F579-31AF-4319-AA77-2D66B612F7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BAA07879-57B9-41FC-A537-4E49F488C9D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14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Fira Sans" panose="020B050305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B786F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B786F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pixabay.com/de/users/alexantropov86-2691829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26658-DBCA-F438-F8F6-9129A38D64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Deine Ernährung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9C192C-8BE0-46D6-7070-F10CD90C3B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Und was sie mit dem Klima macht III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1DE4A3D-24A2-1175-162F-8AB5F73CD61B}"/>
              </a:ext>
            </a:extLst>
          </p:cNvPr>
          <p:cNvSpPr txBox="1"/>
          <p:nvPr/>
        </p:nvSpPr>
        <p:spPr>
          <a:xfrm>
            <a:off x="7398871" y="1790950"/>
            <a:ext cx="4739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85000"/>
                  </a:schemeClr>
                </a:solidFill>
              </a:rPr>
              <a:t>Autor: </a:t>
            </a:r>
            <a:r>
              <a:rPr lang="de-DE" sz="800" dirty="0">
                <a:solidFill>
                  <a:schemeClr val="bg1">
                    <a:lumMod val="85000"/>
                  </a:schemeClr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AlexAntropov86</a:t>
            </a:r>
            <a:r>
              <a:rPr lang="de-DE" sz="800" dirty="0">
                <a:solidFill>
                  <a:schemeClr val="bg1">
                    <a:lumMod val="85000"/>
                  </a:schemeClr>
                </a:solidFill>
                <a:effectLst/>
              </a:rPr>
              <a:t>; Quelle: https://pixabay.com/de/photos/erde-planet-atmosph%c3%a4re-raum-kosmos-2113656/ </a:t>
            </a:r>
            <a:endParaRPr lang="de-DE" sz="8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CC592E5-0CF0-3CAE-FFC8-79E049E44E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659" y="2129504"/>
            <a:ext cx="4739341" cy="47393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270578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A391DC-7B6A-AF82-5430-013C495FA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Thema heute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749965-E755-780D-7181-5A9B87AC2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Datendefinition (CREATE TABLE)</a:t>
            </a:r>
          </a:p>
          <a:p>
            <a:pPr lvl="1"/>
            <a:r>
              <a:rPr lang="de-DE" dirty="0"/>
              <a:t>Level 6</a:t>
            </a:r>
          </a:p>
          <a:p>
            <a:r>
              <a:rPr lang="de-DE" dirty="0"/>
              <a:t>Datenmanipulation (INSERT, UPDATE, DELETE)</a:t>
            </a:r>
          </a:p>
          <a:p>
            <a:pPr lvl="1"/>
            <a:r>
              <a:rPr lang="de-DE" dirty="0"/>
              <a:t>Levels 7-9</a:t>
            </a:r>
          </a:p>
          <a:p>
            <a:r>
              <a:rPr lang="de-DE" dirty="0"/>
              <a:t>Für Schnelle:</a:t>
            </a:r>
          </a:p>
          <a:p>
            <a:pPr lvl="1"/>
            <a:r>
              <a:rPr lang="de-DE" dirty="0"/>
              <a:t>Gruppierung &amp; Aggregatfunktionen</a:t>
            </a:r>
          </a:p>
          <a:p>
            <a:pPr lvl="1"/>
            <a:r>
              <a:rPr lang="de-DE" dirty="0"/>
              <a:t>Eigene Abfragen </a:t>
            </a:r>
            <a:r>
              <a:rPr lang="de-DE" sz="2400" dirty="0"/>
              <a:t>⇨ Fordert Euch selbst heraus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588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1BA10E-A4A3-F596-D229-75C2D9DF9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304" y="648733"/>
            <a:ext cx="3716399" cy="5764505"/>
          </a:xfrm>
        </p:spPr>
        <p:txBody>
          <a:bodyPr>
            <a:normAutofit lnSpcReduction="10000"/>
          </a:bodyPr>
          <a:lstStyle/>
          <a:p>
            <a:r>
              <a:rPr lang="de-DE" i="1" dirty="0"/>
              <a:t>Zusätzlich zu Lebensmitteln sollen in der Datenbank auch Gerichte verwaltet werden. Ein Gericht besteht aus mehreren Lebensmitteln mit fest definierter Menge.</a:t>
            </a:r>
          </a:p>
          <a:p>
            <a:r>
              <a:rPr lang="de-DE" dirty="0"/>
              <a:t>Welche neuen Entitätstypen, Relationstypen und Attribute brauchen wir?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595432C-539D-E95B-0785-46730E588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4194" y="974102"/>
            <a:ext cx="7737806" cy="505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440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1BA10E-A4A3-F596-D229-75C2D9DF9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304" y="648733"/>
            <a:ext cx="3716399" cy="5764505"/>
          </a:xfrm>
        </p:spPr>
        <p:txBody>
          <a:bodyPr>
            <a:normAutofit/>
          </a:bodyPr>
          <a:lstStyle/>
          <a:p>
            <a:r>
              <a:rPr lang="de-DE" i="1" dirty="0"/>
              <a:t>Ein Gericht kann mit einer Zahl zwischen 0 und 10 nach persönlichem Geschmack bewertet werden.</a:t>
            </a:r>
          </a:p>
          <a:p>
            <a:r>
              <a:rPr lang="de-DE" dirty="0"/>
              <a:t>Wie bauen wir das in unser ER-Diagramm ein?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2E61B5E-4CA4-E5A1-8B23-B0958F9A2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639" y="0"/>
            <a:ext cx="78753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99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1BA10E-A4A3-F596-D229-75C2D9DF9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304" y="648733"/>
            <a:ext cx="3716399" cy="5764505"/>
          </a:xfrm>
        </p:spPr>
        <p:txBody>
          <a:bodyPr>
            <a:normAutofit/>
          </a:bodyPr>
          <a:lstStyle/>
          <a:p>
            <a:r>
              <a:rPr lang="de-DE" i="1" dirty="0"/>
              <a:t>Außerdem gehört ein Gericht immer zu einem bestimmten Gerichtstyp wie Frühstück, Hauptgericht, Snack, Vorspeise, etc.. </a:t>
            </a:r>
          </a:p>
          <a:p>
            <a:r>
              <a:rPr lang="de-DE" dirty="0"/>
              <a:t>Wie bauen wir das in unser ER-Diagramm ein?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05C4B31-343D-BDF6-1432-D7A81DA63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934" y="0"/>
            <a:ext cx="7719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94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1BA10E-A4A3-F596-D229-75C2D9DF9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304" y="648733"/>
            <a:ext cx="3093709" cy="5764505"/>
          </a:xfrm>
        </p:spPr>
        <p:txBody>
          <a:bodyPr>
            <a:normAutofit/>
          </a:bodyPr>
          <a:lstStyle/>
          <a:p>
            <a:r>
              <a:rPr lang="de-DE" dirty="0"/>
              <a:t>Was müssen wir im Relationen-schema ergänzen?</a:t>
            </a:r>
          </a:p>
          <a:p>
            <a:r>
              <a:rPr lang="de-DE" dirty="0"/>
              <a:t>Lebensmittel(</a:t>
            </a:r>
            <a:r>
              <a:rPr lang="de-DE" u="sng" dirty="0"/>
              <a:t>ID</a:t>
            </a:r>
            <a:r>
              <a:rPr lang="de-DE" dirty="0"/>
              <a:t>, Name, Kategorie </a:t>
            </a:r>
            <a:r>
              <a:rPr lang="de-DE" sz="2800" dirty="0"/>
              <a:t>⇨</a:t>
            </a:r>
            <a:r>
              <a:rPr lang="de-DE" dirty="0"/>
              <a:t> Kategorien, …)</a:t>
            </a:r>
          </a:p>
          <a:p>
            <a:r>
              <a:rPr lang="de-DE" dirty="0"/>
              <a:t>Kategorie(</a:t>
            </a:r>
            <a:r>
              <a:rPr lang="de-DE" u="sng" dirty="0"/>
              <a:t>ID</a:t>
            </a:r>
            <a:r>
              <a:rPr lang="de-DE" dirty="0"/>
              <a:t>, Name)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ABEE2F0-C19A-5398-2F3A-629E66054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658" y="648733"/>
            <a:ext cx="8556342" cy="570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43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1BA10E-A4A3-F596-D229-75C2D9DF9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227" y="2045944"/>
            <a:ext cx="3178354" cy="2302030"/>
          </a:xfrm>
        </p:spPr>
        <p:txBody>
          <a:bodyPr>
            <a:normAutofit/>
          </a:bodyPr>
          <a:lstStyle/>
          <a:p>
            <a:r>
              <a:rPr lang="de-DE" dirty="0"/>
              <a:t>Lebensmittel(</a:t>
            </a:r>
            <a:r>
              <a:rPr lang="de-DE" u="sng" dirty="0"/>
              <a:t>ID</a:t>
            </a:r>
            <a:r>
              <a:rPr lang="de-DE" dirty="0"/>
              <a:t>, Name, Kategorie </a:t>
            </a:r>
            <a:r>
              <a:rPr lang="de-DE" sz="2800" dirty="0"/>
              <a:t>⇨</a:t>
            </a:r>
            <a:r>
              <a:rPr lang="de-DE" dirty="0"/>
              <a:t> Kategorien, …)</a:t>
            </a:r>
          </a:p>
          <a:p>
            <a:r>
              <a:rPr lang="de-DE" dirty="0"/>
              <a:t>Kategorie(</a:t>
            </a:r>
            <a:r>
              <a:rPr lang="de-DE" u="sng" dirty="0"/>
              <a:t>ID</a:t>
            </a:r>
            <a:r>
              <a:rPr lang="de-DE" dirty="0"/>
              <a:t>, Name)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ABEE2F0-C19A-5398-2F3A-629E66054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9181" y="0"/>
            <a:ext cx="8556342" cy="570798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AB1C21A-C39A-E0F6-8641-0911FCAFC204}"/>
              </a:ext>
            </a:extLst>
          </p:cNvPr>
          <p:cNvSpPr txBox="1"/>
          <p:nvPr/>
        </p:nvSpPr>
        <p:spPr>
          <a:xfrm>
            <a:off x="300227" y="4347974"/>
            <a:ext cx="10456914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2800" dirty="0"/>
              <a:t>Zutaten(</a:t>
            </a:r>
            <a:r>
              <a:rPr lang="de-DE" sz="2800" u="sng" dirty="0" err="1"/>
              <a:t>GerichtsID</a:t>
            </a:r>
            <a:r>
              <a:rPr lang="de-DE" sz="2800" dirty="0"/>
              <a:t> ⇨ Gerichte, </a:t>
            </a:r>
          </a:p>
          <a:p>
            <a:pPr>
              <a:spcAft>
                <a:spcPts val="1200"/>
              </a:spcAft>
            </a:pPr>
            <a:r>
              <a:rPr lang="de-DE" sz="2800" u="sng" dirty="0" err="1"/>
              <a:t>LebensmittelID</a:t>
            </a:r>
            <a:r>
              <a:rPr lang="de-DE" sz="2800" dirty="0"/>
              <a:t> ⇨ Lebensmittel, Menge)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2800" dirty="0"/>
              <a:t>Gerichte(</a:t>
            </a:r>
            <a:r>
              <a:rPr lang="de-DE" sz="2800" u="sng" dirty="0"/>
              <a:t>ID</a:t>
            </a:r>
            <a:r>
              <a:rPr lang="de-DE" sz="2800" dirty="0"/>
              <a:t>, Name, Bewertung, Gerichtstyp ⇨ Gerichtstypen)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de-DE" sz="2800" dirty="0"/>
              <a:t>Gerichtstypen(</a:t>
            </a:r>
            <a:r>
              <a:rPr lang="de-DE" sz="2800" u="sng" dirty="0"/>
              <a:t>ID</a:t>
            </a:r>
            <a:r>
              <a:rPr lang="de-DE" sz="2800" dirty="0"/>
              <a:t>, Name)</a:t>
            </a:r>
          </a:p>
        </p:txBody>
      </p:sp>
    </p:spTree>
    <p:extLst>
      <p:ext uri="{BB962C8B-B14F-4D97-AF65-F5344CB8AC3E}">
        <p14:creationId xmlns:p14="http://schemas.microsoft.com/office/powerpoint/2010/main" val="1379851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EFA73D-D27B-B6CA-E03D-4A7F8E77E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Aufgaben für heute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4F2E4E-C539-1D99-C620-61D156573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Bearbeitet die Levels 6-9 im Kurs</a:t>
            </a:r>
          </a:p>
          <a:p>
            <a:pPr lvl="1"/>
            <a:r>
              <a:rPr lang="de-DE" dirty="0"/>
              <a:t>Verwendet max. 15 Minuten pro Level</a:t>
            </a:r>
          </a:p>
          <a:p>
            <a:r>
              <a:rPr lang="de-DE" dirty="0"/>
              <a:t>Früher fertig?</a:t>
            </a:r>
          </a:p>
          <a:p>
            <a:pPr lvl="1"/>
            <a:r>
              <a:rPr lang="de-DE" dirty="0"/>
              <a:t>Weiter im Kurs (Gruppierungen, Aggregatfunktionen, eigene Abfragen)</a:t>
            </a:r>
          </a:p>
          <a:p>
            <a:pPr marL="45720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5975429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Fira Sans Medium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" id="{6831A3D5-0B20-417A-AC20-6AA417478008}" vid="{8CA1C9A1-34B6-4177-9EED-621F4269014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252</Words>
  <Application>Microsoft Macintosh PowerPoint</Application>
  <PresentationFormat>Breitbild</PresentationFormat>
  <Paragraphs>31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Fira Sans</vt:lpstr>
      <vt:lpstr>Fira Sans Medium</vt:lpstr>
      <vt:lpstr>Wingdings</vt:lpstr>
      <vt:lpstr>Standard</vt:lpstr>
      <vt:lpstr>Deine Ernährung</vt:lpstr>
      <vt:lpstr>Thema heute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Aufgaben für heute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Deine Ernährung</dc:title>
  <dc:creator>stefan hickl</dc:creator>
  <cp:lastModifiedBy>Stefan Hickl</cp:lastModifiedBy>
  <cp:revision>9</cp:revision>
  <dcterms:created xsi:type="dcterms:W3CDTF">2022-10-16T19:04:09Z</dcterms:created>
  <dcterms:modified xsi:type="dcterms:W3CDTF">2022-11-13T16:26:00Z</dcterms:modified>
</cp:coreProperties>
</file>