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3" r:id="rId1"/>
  </p:sldMasterIdLst>
  <p:notesMasterIdLst>
    <p:notesMasterId r:id="rId7"/>
  </p:notesMasterIdLst>
  <p:sldIdLst>
    <p:sldId id="268" r:id="rId2"/>
    <p:sldId id="269" r:id="rId3"/>
    <p:sldId id="256" r:id="rId4"/>
    <p:sldId id="260" r:id="rId5"/>
    <p:sldId id="26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20" autoAdjust="0"/>
    <p:restoredTop sz="94720"/>
  </p:normalViewPr>
  <p:slideViewPr>
    <p:cSldViewPr snapToGrid="0">
      <p:cViewPr varScale="1">
        <p:scale>
          <a:sx n="95" d="100"/>
          <a:sy n="95" d="100"/>
        </p:scale>
        <p:origin x="200" y="2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0AD1-1B15-B54B-812E-C6163F3058DC}" type="datetimeFigureOut">
              <a:rPr lang="de-DE" smtClean="0"/>
              <a:t>03.02.23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4A60B-2197-AE41-8C82-B0EB16250D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663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4A60B-2197-AE41-8C82-B0EB16250D1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25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2B9B7-656D-487C-A131-6382059CE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612" y="1565236"/>
            <a:ext cx="10580775" cy="1694475"/>
          </a:xfrm>
        </p:spPr>
        <p:txBody>
          <a:bodyPr anchor="b">
            <a:normAutofit/>
          </a:bodyPr>
          <a:lstStyle>
            <a:lvl1pPr algn="l">
              <a:defRPr sz="5400" b="0">
                <a:solidFill>
                  <a:schemeClr val="tx1"/>
                </a:solidFill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A833C7-55A9-4C78-B671-7D119D826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5610" y="3540433"/>
            <a:ext cx="10580777" cy="9587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FF53D33-B5AB-4234-A599-C7089B508937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C284297-6B3B-4CEB-926B-E48A8CF75C3C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591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8940C-45F7-40D3-BB96-494F5BB90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34" y="108147"/>
            <a:ext cx="11707905" cy="1081172"/>
          </a:xfrm>
        </p:spPr>
        <p:txBody>
          <a:bodyPr/>
          <a:lstStyle>
            <a:lvl1pPr>
              <a:defRPr sz="4000" b="0"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F5341-FE0A-4910-8602-0AABF4177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7" y="1371647"/>
            <a:ext cx="10947400" cy="4802375"/>
          </a:xfrm>
        </p:spPr>
        <p:txBody>
          <a:bodyPr/>
          <a:lstStyle>
            <a:lvl1pPr marL="2286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1pPr>
            <a:lvl2pPr marL="6858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2pPr>
            <a:lvl3pPr marL="11430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3pPr>
            <a:lvl4pPr marL="16002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4pPr>
            <a:lvl5pPr marL="20574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BF14A59-BC21-44BA-BCAE-3C2FDCDAE450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0B78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5B5EAD3-BECB-4022-AA49-6E6C248EEE03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0B78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253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B34B67-772C-494F-BFFB-B839DCAA60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1F39CAD-2206-4C3D-8208-AF5D4ADB1E3D}" type="datetime1">
              <a:rPr lang="de-DE" smtClean="0"/>
              <a:t>03.02.23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70E8B7-3D0D-4035-A86B-3D6F04E2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375195-A19E-407C-A955-2747F3C1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7879-57B9-41FC-A537-4E49F488C9D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34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F913B21-73D0-4E25-9305-FEF27851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EA805A-6AA6-4EF7-83D4-E8E4EF82C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2F579-31AF-4319-AA77-2D66B612F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BAA07879-57B9-41FC-A537-4E49F488C9D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4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Fira Sans" panose="020B050305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B786F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pixabay.com/de/users/alexantropov86-2691829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3BA8DE4-C64D-6C02-1B7C-630848871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266" y="494389"/>
            <a:ext cx="5077013" cy="5869222"/>
          </a:xfrm>
        </p:spPr>
        <p:txBody>
          <a:bodyPr>
            <a:normAutofit lnSpcReduction="10000"/>
          </a:bodyPr>
          <a:lstStyle/>
          <a:p>
            <a:r>
              <a:rPr lang="de-DE" dirty="0"/>
              <a:t>Nenne alle verschiedene Arten von Bestandteilen von ER-Diagrammen, die im ERD rechts auftauchen.</a:t>
            </a:r>
          </a:p>
          <a:p>
            <a:r>
              <a:rPr lang="de-DE" dirty="0"/>
              <a:t>Ordne die Bestandteile den verschiedenen Arten zu.</a:t>
            </a:r>
          </a:p>
          <a:p>
            <a:r>
              <a:rPr lang="de-DE" dirty="0"/>
              <a:t>Begründe, warum die Bestandteile so miteinander verbunden sind, wie dargestellt.</a:t>
            </a:r>
          </a:p>
          <a:p>
            <a:r>
              <a:rPr lang="de-DE" dirty="0"/>
              <a:t>Nenne den Fachbegriff für die Beschriftungen m und n.</a:t>
            </a:r>
          </a:p>
          <a:p>
            <a:r>
              <a:rPr lang="de-DE" dirty="0"/>
              <a:t>Begründe, warum die Beschriftungen m und n hier auftauchen.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8A393EE-8260-991B-B971-A166B2597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975" y="0"/>
            <a:ext cx="6602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4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96A364-6421-9B09-C5E3-7E55D017D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975" y="0"/>
            <a:ext cx="6602025" cy="68580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F85EE4-825D-2DBF-88DA-023C1B82A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122" y="500739"/>
            <a:ext cx="5440057" cy="6246902"/>
          </a:xfrm>
        </p:spPr>
        <p:txBody>
          <a:bodyPr>
            <a:normAutofit/>
          </a:bodyPr>
          <a:lstStyle/>
          <a:p>
            <a:r>
              <a:rPr lang="de-DE" dirty="0"/>
              <a:t>Welches Relationenschema passt zum ERD?</a:t>
            </a:r>
          </a:p>
          <a:p>
            <a:pPr marL="0" indent="0">
              <a:buNone/>
            </a:pPr>
            <a:r>
              <a:rPr lang="de-DE" sz="2600" noProof="1"/>
              <a:t>(1) Film(</a:t>
            </a:r>
            <a:r>
              <a:rPr lang="de-DE" sz="2600" u="sng" noProof="1"/>
              <a:t>ID</a:t>
            </a:r>
            <a:r>
              <a:rPr lang="de-DE" sz="2600" noProof="1"/>
              <a:t>, Name)</a:t>
            </a:r>
          </a:p>
          <a:p>
            <a:pPr marL="0" indent="0">
              <a:buNone/>
            </a:pPr>
            <a:r>
              <a:rPr lang="de-DE" sz="2600" noProof="1"/>
              <a:t>Schauspieler(</a:t>
            </a:r>
            <a:r>
              <a:rPr lang="de-DE" sz="2600" u="sng" noProof="1"/>
              <a:t>ID</a:t>
            </a:r>
            <a:r>
              <a:rPr lang="de-DE" sz="2600" noProof="1"/>
              <a:t>, Name, spieltIn </a:t>
            </a:r>
            <a:r>
              <a:rPr lang="de-DE" sz="2600" dirty="0"/>
              <a:t>⇨</a:t>
            </a:r>
            <a:r>
              <a:rPr lang="de-DE" sz="2600" noProof="1"/>
              <a:t> Film, Rolle)</a:t>
            </a:r>
          </a:p>
          <a:p>
            <a:pPr marL="0" indent="0">
              <a:buNone/>
            </a:pPr>
            <a:endParaRPr lang="de-DE" sz="400" noProof="1"/>
          </a:p>
          <a:p>
            <a:pPr marL="0" indent="0">
              <a:buNone/>
            </a:pPr>
            <a:r>
              <a:rPr lang="de-DE" sz="2600" noProof="1"/>
              <a:t>(2) Film(</a:t>
            </a:r>
            <a:r>
              <a:rPr lang="de-DE" sz="2600" u="sng" noProof="1"/>
              <a:t>ID</a:t>
            </a:r>
            <a:r>
              <a:rPr lang="de-DE" sz="2600" noProof="1"/>
              <a:t>, Name)</a:t>
            </a:r>
          </a:p>
          <a:p>
            <a:pPr marL="0" indent="0">
              <a:buNone/>
            </a:pPr>
            <a:r>
              <a:rPr lang="de-DE" sz="2600" noProof="1"/>
              <a:t>Schauspieler(</a:t>
            </a:r>
            <a:r>
              <a:rPr lang="de-DE" sz="2600" u="sng" noProof="1"/>
              <a:t>ID</a:t>
            </a:r>
            <a:r>
              <a:rPr lang="de-DE" sz="2600" noProof="1"/>
              <a:t>, Name)</a:t>
            </a:r>
          </a:p>
          <a:p>
            <a:pPr marL="0" indent="0">
              <a:buNone/>
            </a:pPr>
            <a:r>
              <a:rPr lang="de-DE" sz="2600" noProof="1"/>
              <a:t>spieltIn(</a:t>
            </a:r>
            <a:r>
              <a:rPr lang="de-DE" sz="2600" u="sng" noProof="1"/>
              <a:t>SchauspielerID</a:t>
            </a:r>
            <a:r>
              <a:rPr lang="de-DE" sz="2600" noProof="1"/>
              <a:t> </a:t>
            </a:r>
            <a:r>
              <a:rPr lang="de-DE" sz="2600" dirty="0"/>
              <a:t>⇨</a:t>
            </a:r>
            <a:r>
              <a:rPr lang="de-DE" sz="2600" noProof="1"/>
              <a:t> Schauspieler, </a:t>
            </a:r>
            <a:r>
              <a:rPr lang="de-DE" sz="2600" u="sng" noProof="1"/>
              <a:t>FilmID</a:t>
            </a:r>
            <a:r>
              <a:rPr lang="de-DE" sz="2600" noProof="1"/>
              <a:t> </a:t>
            </a:r>
            <a:r>
              <a:rPr lang="de-DE" sz="2600" dirty="0"/>
              <a:t>⇨</a:t>
            </a:r>
            <a:r>
              <a:rPr lang="de-DE" sz="2600" noProof="1"/>
              <a:t> Film, </a:t>
            </a:r>
            <a:r>
              <a:rPr lang="de-DE" sz="2600" u="sng" noProof="1"/>
              <a:t>Rolle</a:t>
            </a:r>
            <a:r>
              <a:rPr lang="de-DE" sz="2600" noProof="1"/>
              <a:t>)</a:t>
            </a:r>
          </a:p>
          <a:p>
            <a:pPr marL="0" indent="0">
              <a:buNone/>
            </a:pPr>
            <a:endParaRPr lang="de-DE" sz="1000" dirty="0"/>
          </a:p>
          <a:p>
            <a:r>
              <a:rPr lang="de-DE" dirty="0"/>
              <a:t>Begründe deine Wahl.</a:t>
            </a:r>
          </a:p>
          <a:p>
            <a:r>
              <a:rPr lang="de-DE" dirty="0"/>
              <a:t>Begründe die Wahl der Primärschlüssel.</a:t>
            </a:r>
          </a:p>
        </p:txBody>
      </p:sp>
    </p:spTree>
    <p:extLst>
      <p:ext uri="{BB962C8B-B14F-4D97-AF65-F5344CB8AC3E}">
        <p14:creationId xmlns:p14="http://schemas.microsoft.com/office/powerpoint/2010/main" val="815935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DC616-0B49-8D7E-3A6B-186910EF8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Deine Ernährung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028574E-09B9-D35F-DFAF-79D50F9503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Und was sie mit dem Klima macht, Teil II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1C239C4-6BBB-79DE-303F-2AAF2484D6A7}"/>
              </a:ext>
            </a:extLst>
          </p:cNvPr>
          <p:cNvSpPr txBox="1"/>
          <p:nvPr/>
        </p:nvSpPr>
        <p:spPr>
          <a:xfrm>
            <a:off x="7398871" y="1790950"/>
            <a:ext cx="4739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85000"/>
                  </a:schemeClr>
                </a:solidFill>
              </a:rPr>
              <a:t>Autor: 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AlexAntropov86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</a:rPr>
              <a:t>; Quelle: https://pixabay.com/de/photos/erde-planet-atmosph%c3%a4re-raum-kosmos-2113656/ </a:t>
            </a:r>
            <a:endParaRPr lang="de-DE" sz="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88DFE24-5F89-ED2F-92F7-A3231294B1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59" y="2129504"/>
            <a:ext cx="4739341" cy="47393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6052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FE9F8-5403-A580-3EDF-3EF366AD1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Auftrag heute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5D3DFE-16F9-8296-5976-91F70F91B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Weiter mit dem Kurs</a:t>
            </a:r>
          </a:p>
          <a:p>
            <a:pPr lvl="1"/>
            <a:r>
              <a:rPr lang="de-DE" dirty="0"/>
              <a:t>Level 1-3 heute nicht weiter bearbeiten!</a:t>
            </a:r>
          </a:p>
          <a:p>
            <a:r>
              <a:rPr lang="de-DE" dirty="0"/>
              <a:t>Fokus heute: </a:t>
            </a:r>
          </a:p>
          <a:p>
            <a:pPr lvl="1"/>
            <a:r>
              <a:rPr lang="de-DE" dirty="0"/>
              <a:t>ER-Modellierung</a:t>
            </a:r>
          </a:p>
          <a:p>
            <a:pPr lvl="1"/>
            <a:r>
              <a:rPr lang="de-DE" dirty="0"/>
              <a:t>ER-Diagramm </a:t>
            </a:r>
            <a:r>
              <a:rPr lang="de-DE" sz="2400" dirty="0"/>
              <a:t>⇨</a:t>
            </a:r>
            <a:r>
              <a:rPr lang="de-DE" dirty="0"/>
              <a:t> </a:t>
            </a:r>
            <a:r>
              <a:rPr lang="de-DE" dirty="0" err="1"/>
              <a:t>Relationenschema</a:t>
            </a:r>
            <a:endParaRPr lang="de-DE" dirty="0"/>
          </a:p>
          <a:p>
            <a:r>
              <a:rPr lang="de-DE" dirty="0"/>
              <a:t>Für Schnelle: </a:t>
            </a:r>
          </a:p>
          <a:p>
            <a:pPr lvl="1"/>
            <a:r>
              <a:rPr lang="de-DE" dirty="0"/>
              <a:t>Datendefinition (CREATE TABLE)</a:t>
            </a:r>
          </a:p>
          <a:p>
            <a:pPr lvl="1"/>
            <a:r>
              <a:rPr lang="de-DE" dirty="0"/>
              <a:t>Datenmanipulation (INSERT, UPDATE, DELETE)</a:t>
            </a:r>
          </a:p>
          <a:p>
            <a:pPr lvl="1"/>
            <a:r>
              <a:rPr lang="de-DE" dirty="0"/>
              <a:t>Gruppierung &amp; Aggregatfunktionen</a:t>
            </a:r>
          </a:p>
          <a:p>
            <a:pPr lvl="1"/>
            <a:r>
              <a:rPr lang="de-DE" dirty="0"/>
              <a:t>Eigene Abfragen</a:t>
            </a:r>
          </a:p>
        </p:txBody>
      </p:sp>
    </p:spTree>
    <p:extLst>
      <p:ext uri="{BB962C8B-B14F-4D97-AF65-F5344CB8AC3E}">
        <p14:creationId xmlns:p14="http://schemas.microsoft.com/office/powerpoint/2010/main" val="2102098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DF61F2-8237-E457-B6EB-0C3852F0A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Anwendung starten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756414-329E-673E-3221-DEF546654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7" y="1189319"/>
            <a:ext cx="10947400" cy="5338481"/>
          </a:xfrm>
        </p:spPr>
        <p:txBody>
          <a:bodyPr>
            <a:normAutofit/>
          </a:bodyPr>
          <a:lstStyle/>
          <a:p>
            <a:r>
              <a:rPr lang="de-DE" dirty="0"/>
              <a:t>Kurs-Ordner </a:t>
            </a:r>
            <a:r>
              <a:rPr lang="de-DE" b="0" i="0" dirty="0">
                <a:solidFill>
                  <a:srgbClr val="352527"/>
                </a:solidFill>
                <a:effectLst/>
              </a:rPr>
              <a:t>öffnen</a:t>
            </a:r>
            <a:endParaRPr lang="de-DE" dirty="0"/>
          </a:p>
          <a:p>
            <a:r>
              <a:rPr lang="de-DE" dirty="0"/>
              <a:t>Doppelklick auf die Datei </a:t>
            </a:r>
            <a:r>
              <a:rPr lang="de-DE" dirty="0" err="1"/>
              <a:t>db_kurs.exe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IP-Adresse (127.0.0.1 </a:t>
            </a:r>
            <a:r>
              <a:rPr lang="de-DE" sz="2800" dirty="0"/>
              <a:t>⇨</a:t>
            </a:r>
            <a:r>
              <a:rPr lang="de-DE" dirty="0"/>
              <a:t> dein Computer) und Port (hier: 1024) im Browser eingeben (zusammen hier: 127.0.0.1:1024) </a:t>
            </a:r>
            <a:r>
              <a:rPr lang="de-DE" sz="2800" dirty="0"/>
              <a:t>⇨</a:t>
            </a:r>
            <a:r>
              <a:rPr lang="de-DE" dirty="0"/>
              <a:t> Enter drücken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1852793-F9D8-0995-F7CD-A153F9DB9F1E}"/>
              </a:ext>
            </a:extLst>
          </p:cNvPr>
          <p:cNvPicPr/>
          <p:nvPr/>
        </p:nvPicPr>
        <p:blipFill rotWithShape="1">
          <a:blip r:embed="rId2"/>
          <a:srcRect t="23524"/>
          <a:stretch/>
        </p:blipFill>
        <p:spPr>
          <a:xfrm>
            <a:off x="934664" y="2451653"/>
            <a:ext cx="10322672" cy="1818554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3B428101-6634-154F-EC29-D5F59B875731}"/>
              </a:ext>
            </a:extLst>
          </p:cNvPr>
          <p:cNvSpPr/>
          <p:nvPr/>
        </p:nvSpPr>
        <p:spPr>
          <a:xfrm>
            <a:off x="2590800" y="3689084"/>
            <a:ext cx="2705100" cy="31031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064553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Fira Sans Medium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" id="{6831A3D5-0B20-417A-AC20-6AA417478008}" vid="{8CA1C9A1-34B6-4177-9EED-621F4269014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236</Words>
  <Application>Microsoft Macintosh PowerPoint</Application>
  <PresentationFormat>Breitbild</PresentationFormat>
  <Paragraphs>39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Fira Sans</vt:lpstr>
      <vt:lpstr>Fira Sans Medium</vt:lpstr>
      <vt:lpstr>Wingdings</vt:lpstr>
      <vt:lpstr>Standard</vt:lpstr>
      <vt:lpstr>PowerPoint-Präsentation</vt:lpstr>
      <vt:lpstr>PowerPoint-Präsentation</vt:lpstr>
      <vt:lpstr>Deine Ernährung</vt:lpstr>
      <vt:lpstr>Auftrag heute</vt:lpstr>
      <vt:lpstr>Anwendung starten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Deine Ernährung</dc:title>
  <dc:creator>stefan hickl</dc:creator>
  <cp:lastModifiedBy>Stefan Hickl</cp:lastModifiedBy>
  <cp:revision>24</cp:revision>
  <dcterms:created xsi:type="dcterms:W3CDTF">2022-10-10T15:15:23Z</dcterms:created>
  <dcterms:modified xsi:type="dcterms:W3CDTF">2023-02-03T20:24:56Z</dcterms:modified>
</cp:coreProperties>
</file>